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3" r:id="rId13"/>
    <p:sldId id="1296" r:id="rId14"/>
    <p:sldId id="1292" r:id="rId15"/>
    <p:sldId id="1295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18066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Ragul </a:t>
            </a:r>
            <a:r>
              <a:rPr lang="en-US" sz="1100" dirty="0" smtClean="0">
                <a:solidFill>
                  <a:schemeClr val="tx1"/>
                </a:solidFill>
              </a:rPr>
              <a:t>M</a:t>
            </a: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623521104043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31"/>
          <a:stretch/>
        </p:blipFill>
        <p:spPr>
          <a:xfrm>
            <a:off x="2230735" y="1267649"/>
            <a:ext cx="4853353" cy="35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LOGIN PAGE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2" y="1351015"/>
            <a:ext cx="7234813" cy="34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3" y="1267649"/>
            <a:ext cx="7656844" cy="36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3" y="1267649"/>
            <a:ext cx="7536264" cy="35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891" y="1174528"/>
            <a:ext cx="8109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Integrate </a:t>
            </a:r>
            <a:r>
              <a:rPr lang="en-US" dirty="0"/>
              <a:t>with other transportation modes for seamless travel.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a feedback system for users to provide reviews.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accessibility features for users with disabilities.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Introduce QR code or RFID-based ticketing systems.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Promote environmental initiatives for sustainable travel.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dirty="0" err="1"/>
              <a:t>IoT</a:t>
            </a:r>
            <a:r>
              <a:rPr lang="en-US" dirty="0"/>
              <a:t> sensors for predictive maintenance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18" y="1597688"/>
            <a:ext cx="7923468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enhancements aim to improve the overall functionality, user experience, and sustainability of the Bus Reservation System.</a:t>
            </a:r>
            <a:endParaRPr lang="en-IN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Existing bus reservation systems suffer from inefficiency and lack of convenience, posing challenges for both passengers and bus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Passengers face difficulty in accessing accurate and up-to-date information about available buses, routes, and seat availability, hindering effective travel planning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reservations. Here's an overview of the project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Objective: The 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03" y="682129"/>
            <a:ext cx="3083265" cy="38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41" y="1267649"/>
            <a:ext cx="7204668" cy="35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424</Words>
  <Application>Microsoft Office PowerPoint</Application>
  <PresentationFormat>On-screen Show (16:9)</PresentationFormat>
  <Paragraphs>59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16</cp:revision>
  <dcterms:modified xsi:type="dcterms:W3CDTF">2024-04-09T11:10:35Z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